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3.jp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3.jp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Relationship Id="rId4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jp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Relationship Id="rId7" Type="http://schemas.openxmlformats.org/officeDocument/2006/relationships/image" Target="../media/image53.png"/><Relationship Id="rId8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